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10" r:id="rId3"/>
    <p:sldId id="322" r:id="rId4"/>
    <p:sldId id="307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6" r:id="rId15"/>
    <p:sldId id="323" r:id="rId16"/>
    <p:sldId id="324" r:id="rId17"/>
    <p:sldId id="325" r:id="rId18"/>
    <p:sldId id="327" r:id="rId19"/>
    <p:sldId id="258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11-12-2018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bdirect.nl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Bedrijfsplan – LG33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3.3 Samenwerking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Inkoopmarkt / leveranciers</a:t>
            </a:r>
          </a:p>
          <a:p>
            <a:pPr lvl="1"/>
            <a:r>
              <a:rPr lang="nl-NL" dirty="0" smtClean="0"/>
              <a:t>Als je dat nog niet verteld hebt</a:t>
            </a:r>
          </a:p>
          <a:p>
            <a:r>
              <a:rPr lang="nl-NL" dirty="0" smtClean="0"/>
              <a:t>Samenwerking met andere (loon)bedrijven</a:t>
            </a:r>
          </a:p>
          <a:p>
            <a:r>
              <a:rPr lang="nl-NL" dirty="0" smtClean="0"/>
              <a:t>Andere samenwerkingen</a:t>
            </a:r>
          </a:p>
          <a:p>
            <a:pPr lvl="1"/>
            <a:r>
              <a:rPr lang="nl-NL" dirty="0" smtClean="0"/>
              <a:t>Omgeving</a:t>
            </a:r>
          </a:p>
          <a:p>
            <a:pPr lvl="1"/>
            <a:r>
              <a:rPr lang="nl-NL" dirty="0" smtClean="0"/>
              <a:t>Sponsoring</a:t>
            </a:r>
          </a:p>
          <a:p>
            <a:pPr lvl="1"/>
            <a:r>
              <a:rPr lang="nl-NL" dirty="0" smtClean="0"/>
              <a:t>Branchevereniging</a:t>
            </a:r>
          </a:p>
          <a:p>
            <a:pPr lvl="1"/>
            <a:r>
              <a:rPr lang="nl-NL" dirty="0" smtClean="0"/>
              <a:t>Stagiaires</a:t>
            </a:r>
          </a:p>
          <a:p>
            <a:r>
              <a:rPr lang="nl-NL" dirty="0" smtClean="0"/>
              <a:t>Wie, wat, waar en waarom daar?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741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3.4 Wet- en regelgeving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Met welke wetten en regels moet je rekening houden?</a:t>
            </a:r>
          </a:p>
          <a:p>
            <a:pPr lvl="1"/>
            <a:r>
              <a:rPr lang="nl-NL" dirty="0" smtClean="0"/>
              <a:t>Hinderwet</a:t>
            </a:r>
          </a:p>
          <a:p>
            <a:pPr lvl="1"/>
            <a:r>
              <a:rPr lang="nl-NL" dirty="0" smtClean="0"/>
              <a:t>Milieuwetgeving</a:t>
            </a:r>
          </a:p>
          <a:p>
            <a:pPr lvl="1"/>
            <a:r>
              <a:rPr lang="nl-NL" dirty="0" smtClean="0"/>
              <a:t>Arbowetgeving</a:t>
            </a:r>
          </a:p>
          <a:p>
            <a:pPr lvl="1"/>
            <a:r>
              <a:rPr lang="nl-NL" dirty="0" smtClean="0"/>
              <a:t>Mestwetgeving</a:t>
            </a:r>
          </a:p>
          <a:p>
            <a:r>
              <a:rPr lang="nl-NL" dirty="0" smtClean="0"/>
              <a:t>Verzekeringen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186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Verzekeringen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Welke verzekeringen heb je als bedrijf allemaal nodig?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Bedrijfsverzekeringen: bijv. aansprakelijkheidsverzekering, rechtsbijstandverzekering, brandverzekering, inboedelverzekering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>
                <a:hlinkClick r:id="rId2"/>
              </a:rPr>
              <a:t>www.mkbdirect.nl</a:t>
            </a:r>
            <a:endParaRPr lang="nl-NL" dirty="0" smtClean="0"/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906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4.1 Investeringsbegroting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Vaste activa (langer dan 1 jaar)</a:t>
            </a:r>
          </a:p>
          <a:p>
            <a:pPr>
              <a:buFontTx/>
              <a:buChar char="-"/>
            </a:pPr>
            <a:r>
              <a:rPr lang="nl-NL" dirty="0" smtClean="0"/>
              <a:t>Pand + grond</a:t>
            </a:r>
          </a:p>
          <a:p>
            <a:pPr>
              <a:buFontTx/>
              <a:buChar char="-"/>
            </a:pPr>
            <a:r>
              <a:rPr lang="nl-NL" dirty="0" smtClean="0"/>
              <a:t>Machines</a:t>
            </a:r>
          </a:p>
          <a:p>
            <a:pPr>
              <a:buFontTx/>
              <a:buChar char="-"/>
            </a:pPr>
            <a:r>
              <a:rPr lang="nl-NL" dirty="0" smtClean="0"/>
              <a:t>Auto’s</a:t>
            </a:r>
          </a:p>
          <a:p>
            <a:pPr>
              <a:buFontTx/>
              <a:buChar char="-"/>
            </a:pPr>
            <a:r>
              <a:rPr lang="nl-NL" dirty="0" smtClean="0"/>
              <a:t>Inventaris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Vlottende (activa korter dan 1 jaar)</a:t>
            </a:r>
          </a:p>
          <a:p>
            <a:pPr>
              <a:buFontTx/>
              <a:buChar char="-"/>
            </a:pPr>
            <a:r>
              <a:rPr lang="nl-NL" dirty="0" smtClean="0"/>
              <a:t>Voorraden</a:t>
            </a:r>
          </a:p>
          <a:p>
            <a:pPr>
              <a:buFontTx/>
              <a:buChar char="-"/>
            </a:pPr>
            <a:r>
              <a:rPr lang="nl-NL" dirty="0" smtClean="0"/>
              <a:t>Kas en bank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1932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6012" y="1412776"/>
            <a:ext cx="4371975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350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</a:t>
            </a:r>
            <a:r>
              <a:rPr lang="nl-NL" dirty="0" smtClean="0"/>
              <a:t>inancieringsbegroting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Schulden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Eigen vermogen</a:t>
            </a:r>
          </a:p>
          <a:p>
            <a:pPr lvl="1">
              <a:buFontTx/>
              <a:buChar char="-"/>
            </a:pPr>
            <a:r>
              <a:rPr lang="nl-NL" dirty="0" smtClean="0"/>
              <a:t>Geld van jezelf</a:t>
            </a:r>
          </a:p>
          <a:p>
            <a:pPr lvl="1">
              <a:buFontTx/>
              <a:buChar char="-"/>
            </a:pPr>
            <a:r>
              <a:rPr lang="nl-NL" dirty="0" smtClean="0"/>
              <a:t>Geld van familie</a:t>
            </a:r>
          </a:p>
          <a:p>
            <a:pPr lvl="1">
              <a:buFontTx/>
              <a:buChar char="-"/>
            </a:pPr>
            <a:r>
              <a:rPr lang="nl-NL" dirty="0" smtClean="0"/>
              <a:t>Inbreng bedrijfsmiddelen.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1177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Financieringsbegroting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Lang vreemd vermogen</a:t>
            </a:r>
          </a:p>
          <a:p>
            <a:pPr>
              <a:buFontTx/>
              <a:buChar char="-"/>
            </a:pPr>
            <a:r>
              <a:rPr lang="nl-NL" dirty="0" smtClean="0"/>
              <a:t>Hypotheeklening (=75% van waarde pand)</a:t>
            </a:r>
          </a:p>
          <a:p>
            <a:pPr>
              <a:buFontTx/>
              <a:buChar char="-"/>
            </a:pPr>
            <a:r>
              <a:rPr lang="nl-NL" dirty="0" smtClean="0"/>
              <a:t>Banklening (=50% van waarde machines en voorraden)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Kort vreemd vermogen</a:t>
            </a:r>
          </a:p>
          <a:p>
            <a:pPr>
              <a:buFontTx/>
              <a:buChar char="-"/>
            </a:pPr>
            <a:r>
              <a:rPr lang="nl-NL" dirty="0" smtClean="0"/>
              <a:t>Crediteuren</a:t>
            </a:r>
          </a:p>
          <a:p>
            <a:pPr>
              <a:buFontTx/>
              <a:buChar char="-"/>
            </a:pPr>
            <a:r>
              <a:rPr lang="nl-NL" dirty="0" smtClean="0"/>
              <a:t>Rekening Courant krediet (rood staan)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1908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Openingsbalans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069" y="1628800"/>
            <a:ext cx="8401411" cy="370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36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0940" y="332656"/>
            <a:ext cx="6337484" cy="622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3908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Vorige week af.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704605"/>
            <a:ext cx="5972175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91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Opmerkingen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Niet inleveren gaat niet meer gebeuren.</a:t>
            </a:r>
          </a:p>
          <a:p>
            <a:pPr lvl="1"/>
            <a:r>
              <a:rPr lang="nl-NL" dirty="0" smtClean="0"/>
              <a:t>Robin, Luc, Luuk, Marc en Rens</a:t>
            </a:r>
          </a:p>
          <a:p>
            <a:r>
              <a:rPr lang="nl-NL" dirty="0" err="1" smtClean="0"/>
              <a:t>Bureauonderzoekvragen</a:t>
            </a:r>
            <a:r>
              <a:rPr lang="nl-NL" dirty="0" smtClean="0"/>
              <a:t> beantwoorden.</a:t>
            </a:r>
          </a:p>
          <a:p>
            <a:r>
              <a:rPr lang="nl-NL" dirty="0" smtClean="0"/>
              <a:t>Bronnen </a:t>
            </a:r>
          </a:p>
          <a:p>
            <a:r>
              <a:rPr lang="nl-NL" dirty="0" smtClean="0"/>
              <a:t>Ben heel concreet bij je doelgroep, noem cijfers!</a:t>
            </a:r>
          </a:p>
          <a:p>
            <a:r>
              <a:rPr lang="nl-NL" dirty="0" smtClean="0"/>
              <a:t>Ben zo uitgebreid mogelijk, noem waar kan ook kosten en tijd.</a:t>
            </a:r>
          </a:p>
          <a:p>
            <a:r>
              <a:rPr lang="nl-NL" dirty="0" smtClean="0"/>
              <a:t>Vertel niets nieuws in je SWOT, ook hier weer bronnen!</a:t>
            </a:r>
          </a:p>
          <a:p>
            <a:r>
              <a:rPr lang="nl-NL" dirty="0" smtClean="0"/>
              <a:t>Maak er een goed lopend verhaal van!</a:t>
            </a:r>
          </a:p>
          <a:p>
            <a:r>
              <a:rPr lang="nl-NL" dirty="0" err="1" smtClean="0"/>
              <a:t>CV’s</a:t>
            </a:r>
            <a:r>
              <a:rPr lang="nl-NL" dirty="0" smtClean="0"/>
              <a:t> in de bijlage!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8332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2.4 Concurrentie (150)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Welke bedrijven zijn jullie concurrenten en waarom?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Unique </a:t>
            </a:r>
            <a:r>
              <a:rPr lang="nl-NL" dirty="0" err="1" smtClean="0"/>
              <a:t>Selling</a:t>
            </a:r>
            <a:r>
              <a:rPr lang="nl-NL" dirty="0" smtClean="0"/>
              <a:t> Points</a:t>
            </a:r>
          </a:p>
          <a:p>
            <a:pPr>
              <a:buFontTx/>
              <a:buChar char="-"/>
            </a:pPr>
            <a:r>
              <a:rPr lang="nl-NL" dirty="0" smtClean="0"/>
              <a:t>Waarom zijn jullie beter dan een concurrent en wat is dus jullie kracht om je te onderscheiden?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/>
              <a:t>Concurrentie: waarom zijn jullie beter. Hoe gaan jullie aan klanten komen?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987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2.5 SWOT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u="sng" dirty="0" smtClean="0"/>
              <a:t>Interne analyse</a:t>
            </a:r>
          </a:p>
          <a:p>
            <a:pPr marL="0" indent="0">
              <a:buNone/>
            </a:pPr>
            <a:r>
              <a:rPr lang="nl-NL" dirty="0" err="1" smtClean="0"/>
              <a:t>Strenghts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nl-NL" dirty="0" err="1" smtClean="0"/>
              <a:t>Weaknesses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Externe analyse</a:t>
            </a:r>
            <a:endParaRPr lang="nl-NL" u="sng" dirty="0"/>
          </a:p>
          <a:p>
            <a:pPr marL="0" indent="0">
              <a:buNone/>
            </a:pPr>
            <a:r>
              <a:rPr lang="nl-NL" dirty="0" err="1" smtClean="0"/>
              <a:t>Opportunities</a:t>
            </a:r>
            <a:endParaRPr lang="nl-NL" dirty="0" smtClean="0"/>
          </a:p>
          <a:p>
            <a:pPr marL="0" indent="0">
              <a:buNone/>
            </a:pPr>
            <a:r>
              <a:rPr lang="nl-NL" dirty="0" err="1" smtClean="0"/>
              <a:t>Threats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Je vertelt hier niets nieuws! Alles is eerder in je verslag al aan bod gekomen!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941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2"/>
          <p:cNvSpPr>
            <a:spLocks noGrp="1"/>
          </p:cNvSpPr>
          <p:nvPr/>
        </p:nvSpPr>
        <p:spPr bwMode="auto">
          <a:xfrm>
            <a:off x="762000" y="10287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48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CB6C"/>
              </a:buClr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95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1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56792"/>
            <a:ext cx="5231259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194" y="4149080"/>
            <a:ext cx="2618184" cy="246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602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SWOT: leg alle punten uit</a:t>
            </a:r>
          </a:p>
          <a:p>
            <a:pPr marL="0" indent="0">
              <a:buNone/>
            </a:pPr>
            <a:r>
              <a:rPr lang="nl-NL" dirty="0"/>
              <a:t>SWOT: hoe ga je strategisch te werk.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44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3.1 Ondernemingsvorm (50)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30" y="1700808"/>
            <a:ext cx="8152413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476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3.2 Personeelsplan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Moet er personeel ingehuurd worden?</a:t>
            </a:r>
          </a:p>
          <a:p>
            <a:r>
              <a:rPr lang="nl-NL" dirty="0" smtClean="0"/>
              <a:t>Moet het eigen personeel nog geschoold worden?</a:t>
            </a:r>
          </a:p>
          <a:p>
            <a:r>
              <a:rPr lang="nl-NL" dirty="0" smtClean="0"/>
              <a:t>Hoe ziet jullie personeel er over 5-10 jaar uit?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405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349</Words>
  <Application>Microsoft Office PowerPoint</Application>
  <PresentationFormat>Diavoorstelling (4:3)</PresentationFormat>
  <Paragraphs>86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2" baseType="lpstr">
      <vt:lpstr>Arial</vt:lpstr>
      <vt:lpstr>Calibri</vt:lpstr>
      <vt:lpstr>Kantoorthema</vt:lpstr>
      <vt:lpstr>PowerPoint-presentatie</vt:lpstr>
      <vt:lpstr>PowerPoint-presentatie</vt:lpstr>
      <vt:lpstr>Opmerkingen</vt:lpstr>
      <vt:lpstr>2.4 Concurrentie (150)</vt:lpstr>
      <vt:lpstr>2.5 SWOT</vt:lpstr>
      <vt:lpstr>PowerPoint-presentatie</vt:lpstr>
      <vt:lpstr>PowerPoint-presentatie</vt:lpstr>
      <vt:lpstr>3.1 Ondernemingsvorm (50)</vt:lpstr>
      <vt:lpstr>3.2 Personeelsplan</vt:lpstr>
      <vt:lpstr>3.3 Samenwerking</vt:lpstr>
      <vt:lpstr>3.4 Wet- en regelgeving </vt:lpstr>
      <vt:lpstr>Verzekeringen</vt:lpstr>
      <vt:lpstr>4.1 Investeringsbegroting</vt:lpstr>
      <vt:lpstr>PowerPoint-presentatie</vt:lpstr>
      <vt:lpstr>Financieringsbegroting</vt:lpstr>
      <vt:lpstr>Financieringsbegroting</vt:lpstr>
      <vt:lpstr>Openingsbalans</vt:lpstr>
      <vt:lpstr>PowerPoint-presentatie</vt:lpstr>
      <vt:lpstr>Aan de slag!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34</cp:revision>
  <dcterms:created xsi:type="dcterms:W3CDTF">2013-11-15T15:05:42Z</dcterms:created>
  <dcterms:modified xsi:type="dcterms:W3CDTF">2018-12-11T11:39:32Z</dcterms:modified>
</cp:coreProperties>
</file>